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54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het verhaal voorspellen op basis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titel van een hoofdstuk.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20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658380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32463" y="198472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23 t/m 30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32463" y="66311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417058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579" y="882981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223" y="2471491"/>
            <a:ext cx="1733322" cy="154435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068" y="2471491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677623" y="1350189"/>
            <a:ext cx="4236754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663096" y="858846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663096" y="1350189"/>
            <a:ext cx="528254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toneellezen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31 t/m 34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23 t/m 30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80" y="2235432"/>
            <a:ext cx="551985" cy="524036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63096" y="447669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Toneellezen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565" y="1891813"/>
            <a:ext cx="551985" cy="524036"/>
          </a:xfrm>
          <a:prstGeom prst="rect">
            <a:avLst/>
          </a:prstGeom>
        </p:spPr>
      </p:pic>
      <p:sp>
        <p:nvSpPr>
          <p:cNvPr id="14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641778" y="85042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6" name="Tekstvak 12"/>
          <p:cNvSpPr txBox="1"/>
          <p:nvPr/>
        </p:nvSpPr>
        <p:spPr>
          <a:xfrm>
            <a:off x="663096" y="4968040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Verdeel de rollen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Bladzijde 31 t/m 34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17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2" y="3695385"/>
            <a:ext cx="551985" cy="524036"/>
          </a:xfrm>
          <a:prstGeom prst="rect">
            <a:avLst/>
          </a:prstGeom>
        </p:spPr>
      </p:pic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2" y="564407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20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170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02547" y="247667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Bladzijde 35 t/m 41 lezen en de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295" y="3790202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036" y="336639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178" y="2195106"/>
            <a:ext cx="3422600" cy="22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een stripverhaal maken op basis van informatie uit de tekst.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de heks van de toffeestraat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295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59406" y="1149329"/>
            <a:ext cx="509810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Stappenplan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zinnen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Schetsen strip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4073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35360" y="3185023"/>
            <a:ext cx="4355288" cy="348981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9" y="1716238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9" y="3538498"/>
            <a:ext cx="551985" cy="524036"/>
          </a:xfrm>
          <a:prstGeom prst="rect">
            <a:avLst/>
          </a:prstGeom>
        </p:spPr>
      </p:pic>
      <p:pic>
        <p:nvPicPr>
          <p:cNvPr id="10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" y="4667912"/>
            <a:ext cx="551985" cy="524036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6246947" y="1162648"/>
            <a:ext cx="5098106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378" y="171623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454" y="2334782"/>
            <a:ext cx="5160871" cy="319878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Image result for de heks van de toffeestraa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10" y="3984328"/>
            <a:ext cx="1135157" cy="1747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427" y="2790053"/>
            <a:ext cx="3419146" cy="304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5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verbouwing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museum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spierziekte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stokroos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berg puin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 sjort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(los)peuteren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ambachten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bakkerij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toonbank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luik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bibbers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chrijf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werkschrift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Woordbon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347" y="3434008"/>
            <a:ext cx="1982037" cy="279991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35927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8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3955996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13 t/m 16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12304" y="3532957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16" y="1966992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696000" y="90583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186000" y="1359273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8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186000" y="910840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361" y="3298266"/>
            <a:ext cx="3082828" cy="2746730"/>
          </a:xfrm>
          <a:prstGeom prst="rect">
            <a:avLst/>
          </a:prstGeom>
        </p:spPr>
      </p:pic>
      <p:pic>
        <p:nvPicPr>
          <p:cNvPr id="2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16" y="5162395"/>
            <a:ext cx="551985" cy="524036"/>
          </a:xfrm>
          <a:prstGeom prst="rect">
            <a:avLst/>
          </a:prstGeom>
        </p:spPr>
      </p:pic>
      <p:pic>
        <p:nvPicPr>
          <p:cNvPr id="26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868" y="21272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14833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14833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42413"/>
            <a:ext cx="4021628" cy="263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12" name="Picture 11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295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934" y="4268771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245791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Teamantwoord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349530" cy="19064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2763714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360399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17 t/m 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414938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283862" y="4685859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17 t/m 22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712007" y="1275300"/>
            <a:ext cx="416798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Samenvatten/verhaalkaart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66736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283862" y="4210358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14" name="Tekstvak 18"/>
          <p:cNvSpPr txBox="1"/>
          <p:nvPr/>
        </p:nvSpPr>
        <p:spPr>
          <a:xfrm>
            <a:off x="283862" y="1275300"/>
            <a:ext cx="5282547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20 t/m 22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toneellezen</a:t>
            </a:r>
          </a:p>
        </p:txBody>
      </p:sp>
      <p:sp>
        <p:nvSpPr>
          <p:cNvPr id="16" name="Tekstvak 17"/>
          <p:cNvSpPr txBox="1"/>
          <p:nvPr/>
        </p:nvSpPr>
        <p:spPr>
          <a:xfrm>
            <a:off x="283862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1" y="2465727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550" y="3317612"/>
            <a:ext cx="2070886" cy="1785491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71" y="547721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20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2550</TotalTime>
  <Words>964</Words>
  <Application>Microsoft Office PowerPoint</Application>
  <PresentationFormat>Widescreen</PresentationFormat>
  <Paragraphs>285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169</cp:revision>
  <dcterms:created xsi:type="dcterms:W3CDTF">2017-07-26T14:05:48Z</dcterms:created>
  <dcterms:modified xsi:type="dcterms:W3CDTF">2022-08-03T11:48:19Z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